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9" r:id="rId2"/>
    <p:sldId id="296" r:id="rId3"/>
    <p:sldId id="297" r:id="rId4"/>
    <p:sldId id="298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913E"/>
    <a:srgbClr val="F0A622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317A9-419A-6646-AC6B-F320B45746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2EF82-01A3-B544-8F84-F73457B75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22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986587"/>
              </p:ext>
            </p:extLst>
          </p:nvPr>
        </p:nvGraphicFramePr>
        <p:xfrm>
          <a:off x="335273" y="876584"/>
          <a:ext cx="11576842" cy="6018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690">
                  <a:extLst>
                    <a:ext uri="{9D8B030D-6E8A-4147-A177-3AD203B41FA5}">
                      <a16:colId xmlns:a16="http://schemas.microsoft.com/office/drawing/2014/main" val="2927594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60745509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19220823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89621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2828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2018 - T3 </a:t>
                      </a:r>
                      <a:endParaRPr lang="en-US" dirty="0"/>
                    </a:p>
                  </a:txBody>
                  <a:tcPr marL="112333" marR="112333" marT="56166" marB="5616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– T4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T1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T2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T3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T4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T1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T1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328205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FÉV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 (en anglais)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AVR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MAI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 (en anglais seulement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FÉV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 (en anglais)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AVR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MAI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 (en anglais seulement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64540">
                <a:tc gridSpan="2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PRODUIT 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Feuille de route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Exigences de l'utilisateur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12117"/>
                  </a:ext>
                </a:extLst>
              </a:tr>
              <a:tr h="5355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Configuration requise pour les fonctionnalités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96436"/>
                  </a:ext>
                </a:extLst>
              </a:tr>
              <a:tr h="4783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Version de fonctionnalité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63689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Pilote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07881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Analyse des commentaires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8849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Tests clients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59675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Analyse de test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172007"/>
                  </a:ext>
                </a:extLst>
              </a:tr>
              <a:tr h="309694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07959"/>
                  </a:ext>
                </a:extLst>
              </a:tr>
              <a:tr h="28875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464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115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b="1" dirty="0">
                <a:latin typeface="Century Gothic" panose="020B0502020202020204" pitchFamily="34" charset="0"/>
              </a:rPr>
              <a:t>FLUX CLÉ D'ÉTAT 1 FLUX 2 FLUX 3 FLUX 4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SpPr/>
          <p:nvPr/>
        </p:nvSpPr>
        <p:spPr>
          <a:xfrm>
            <a:off x="1469367" y="1810732"/>
            <a:ext cx="915614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0000000-0008-0000-0000-00002A000000}"/>
              </a:ext>
            </a:extLst>
          </p:cNvPr>
          <p:cNvSpPr/>
          <p:nvPr/>
        </p:nvSpPr>
        <p:spPr>
          <a:xfrm>
            <a:off x="2465101" y="1813303"/>
            <a:ext cx="419502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SpPr/>
          <p:nvPr/>
        </p:nvSpPr>
        <p:spPr>
          <a:xfrm>
            <a:off x="4774670" y="1810732"/>
            <a:ext cx="476409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0000000-0008-0000-0000-000030000000}"/>
              </a:ext>
            </a:extLst>
          </p:cNvPr>
          <p:cNvSpPr/>
          <p:nvPr/>
        </p:nvSpPr>
        <p:spPr>
          <a:xfrm>
            <a:off x="2964724" y="1810732"/>
            <a:ext cx="1758106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8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5641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5641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5641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5641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2" y="112169"/>
            <a:ext cx="578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FEUILLE DE ROUTE DU PRODUIT AGILE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CF7D014D-3F04-E94B-87A7-EA2FA586D931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48996E-17EF-F242-AD38-2F1FD317759C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FEUILLE DE ROUTE DU PRODUIT AGILE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5A70918D-9DF1-1C40-9424-CD3E1A088950}"/>
              </a:ext>
            </a:extLst>
          </p:cNvPr>
          <p:cNvSpPr/>
          <p:nvPr/>
        </p:nvSpPr>
        <p:spPr>
          <a:xfrm>
            <a:off x="2834005" y="2882040"/>
            <a:ext cx="880156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2213CB7-0C15-4444-8CD4-0AF3C78EC79E}"/>
              </a:ext>
            </a:extLst>
          </p:cNvPr>
          <p:cNvSpPr/>
          <p:nvPr/>
        </p:nvSpPr>
        <p:spPr>
          <a:xfrm>
            <a:off x="2465101" y="5412548"/>
            <a:ext cx="2785978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8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</p:spTree>
    <p:extLst>
      <p:ext uri="{BB962C8B-B14F-4D97-AF65-F5344CB8AC3E}">
        <p14:creationId xmlns:p14="http://schemas.microsoft.com/office/powerpoint/2010/main" val="143282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541441"/>
              </p:ext>
            </p:extLst>
          </p:nvPr>
        </p:nvGraphicFramePr>
        <p:xfrm>
          <a:off x="335273" y="876584"/>
          <a:ext cx="11576842" cy="500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690">
                  <a:extLst>
                    <a:ext uri="{9D8B030D-6E8A-4147-A177-3AD203B41FA5}">
                      <a16:colId xmlns:a16="http://schemas.microsoft.com/office/drawing/2014/main" val="2927594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60745509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19220823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89621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2828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2018 - T3 </a:t>
                      </a:r>
                      <a:endParaRPr lang="en-US" dirty="0"/>
                    </a:p>
                  </a:txBody>
                  <a:tcPr marL="112333" marR="112333" marT="56166" marB="5616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– T4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T1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T2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T3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T4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T1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T1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328205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FÉV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 (en anglais)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AVR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MAI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 (en anglais seulement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FÉV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 (en anglais)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AVR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MAI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 (en anglais seulement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64540">
                <a:tc gridSpan="2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DÉVELOPPEMENT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Prototype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Déploiement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12117"/>
                  </a:ext>
                </a:extLst>
              </a:tr>
              <a:tr h="535549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Tests bêta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96436"/>
                  </a:ext>
                </a:extLst>
              </a:tr>
              <a:tr h="478368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Analyse technique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63689"/>
                  </a:ext>
                </a:extLst>
              </a:tr>
              <a:tr h="412069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Revue d'histoire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07881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Manif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8849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Prototype intégré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596758"/>
                  </a:ext>
                </a:extLst>
              </a:tr>
              <a:tr h="234095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172007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07959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464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115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b="1" dirty="0">
                <a:latin typeface="Century Gothic" panose="020B0502020202020204" pitchFamily="34" charset="0"/>
              </a:rPr>
              <a:t>FLUX CLÉ D'ÉTAT 1 FLUX 2 FLUX 3 FLUX 4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5641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5641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5641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5641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2" y="112169"/>
            <a:ext cx="578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FEUILLE DE ROUTE DU PRODUIT AGILE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CF7D014D-3F04-E94B-87A7-EA2FA586D931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48996E-17EF-F242-AD38-2F1FD317759C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FEUILLE DE ROUTE DU PRODUIT AGILE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E342B9D0-8F4D-5D42-89DE-4F40D46420F7}"/>
              </a:ext>
            </a:extLst>
          </p:cNvPr>
          <p:cNvSpPr/>
          <p:nvPr/>
        </p:nvSpPr>
        <p:spPr>
          <a:xfrm>
            <a:off x="1544780" y="3391550"/>
            <a:ext cx="2423905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EB407038-E7D6-8B49-BB55-490DF150E2E2}"/>
              </a:ext>
            </a:extLst>
          </p:cNvPr>
          <p:cNvSpPr/>
          <p:nvPr/>
        </p:nvSpPr>
        <p:spPr>
          <a:xfrm>
            <a:off x="2257710" y="1840798"/>
            <a:ext cx="1560146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7AD226A-0261-2944-B9BC-648607760BBD}"/>
              </a:ext>
            </a:extLst>
          </p:cNvPr>
          <p:cNvSpPr/>
          <p:nvPr/>
        </p:nvSpPr>
        <p:spPr>
          <a:xfrm>
            <a:off x="3889861" y="1840798"/>
            <a:ext cx="691566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EDCBEAB0-28C9-B54F-BD95-87CEF034D682}"/>
              </a:ext>
            </a:extLst>
          </p:cNvPr>
          <p:cNvSpPr/>
          <p:nvPr/>
        </p:nvSpPr>
        <p:spPr>
          <a:xfrm>
            <a:off x="4282779" y="4303077"/>
            <a:ext cx="968300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</p:spTree>
    <p:extLst>
      <p:ext uri="{BB962C8B-B14F-4D97-AF65-F5344CB8AC3E}">
        <p14:creationId xmlns:p14="http://schemas.microsoft.com/office/powerpoint/2010/main" val="367161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015228"/>
              </p:ext>
            </p:extLst>
          </p:nvPr>
        </p:nvGraphicFramePr>
        <p:xfrm>
          <a:off x="335273" y="876584"/>
          <a:ext cx="11618407" cy="5163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23">
                  <a:extLst>
                    <a:ext uri="{9D8B030D-6E8A-4147-A177-3AD203B41FA5}">
                      <a16:colId xmlns:a16="http://schemas.microsoft.com/office/drawing/2014/main" val="29275947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84963816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19220823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4102889621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2828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2018 - T3 </a:t>
                      </a:r>
                      <a:endParaRPr lang="en-US" dirty="0"/>
                    </a:p>
                  </a:txBody>
                  <a:tcPr marL="112333" marR="112333" marT="56166" marB="5616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– T4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T1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T2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T3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T4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T1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T1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328205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FÉV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 (en anglais)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AVR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MAI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 (en anglais seulement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FÉV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 (en anglais)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AVR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MAI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 (en anglais seulement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64540">
                <a:tc gridSpan="2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EXPÉRIENCE UTILISATEUR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Filaire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Développement de guides de style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12117"/>
                  </a:ext>
                </a:extLst>
              </a:tr>
              <a:tr h="535549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Conception de surface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96436"/>
                  </a:ext>
                </a:extLst>
              </a:tr>
              <a:tr h="478368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Modèles UX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63689"/>
                  </a:ext>
                </a:extLst>
              </a:tr>
              <a:tr h="383373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Conception des fonctionnalités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07881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UX Audit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8849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Site Test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59675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172007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07959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464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115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b="1" dirty="0">
                <a:latin typeface="Century Gothic" panose="020B0502020202020204" pitchFamily="34" charset="0"/>
              </a:rPr>
              <a:t>FLUX CLÉ D'ÉTAT 1 FLUX 2 FLUX 3 FLUX 4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5641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5641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5641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5641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2" y="112169"/>
            <a:ext cx="578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FEUILLE DE ROUTE DU PRODUIT AGILE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CF7D014D-3F04-E94B-87A7-EA2FA586D931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48996E-17EF-F242-AD38-2F1FD317759C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FEUILLE DE ROUTE DU PRODUIT AGILE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0D69B198-618A-A944-AE26-99E62CBA244D}"/>
              </a:ext>
            </a:extLst>
          </p:cNvPr>
          <p:cNvSpPr/>
          <p:nvPr/>
        </p:nvSpPr>
        <p:spPr>
          <a:xfrm>
            <a:off x="1536569" y="4756441"/>
            <a:ext cx="526791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C7F47DD-F0C7-0D41-9C71-73AC5CF05FA0}"/>
              </a:ext>
            </a:extLst>
          </p:cNvPr>
          <p:cNvSpPr/>
          <p:nvPr/>
        </p:nvSpPr>
        <p:spPr>
          <a:xfrm>
            <a:off x="1536569" y="3365621"/>
            <a:ext cx="820132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6034D69-9E3A-5F46-B161-54C482DF8B06}"/>
              </a:ext>
            </a:extLst>
          </p:cNvPr>
          <p:cNvSpPr/>
          <p:nvPr/>
        </p:nvSpPr>
        <p:spPr>
          <a:xfrm>
            <a:off x="2063360" y="4255729"/>
            <a:ext cx="3187719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8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EFF92F29-4E17-A047-B7C2-6A28EB95145E}"/>
              </a:ext>
            </a:extLst>
          </p:cNvPr>
          <p:cNvSpPr/>
          <p:nvPr/>
        </p:nvSpPr>
        <p:spPr>
          <a:xfrm>
            <a:off x="5302568" y="4255729"/>
            <a:ext cx="457209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</p:spTree>
    <p:extLst>
      <p:ext uri="{BB962C8B-B14F-4D97-AF65-F5344CB8AC3E}">
        <p14:creationId xmlns:p14="http://schemas.microsoft.com/office/powerpoint/2010/main" val="269569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118615"/>
              </p:ext>
            </p:extLst>
          </p:nvPr>
        </p:nvGraphicFramePr>
        <p:xfrm>
          <a:off x="335273" y="876584"/>
          <a:ext cx="11576842" cy="4597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690">
                  <a:extLst>
                    <a:ext uri="{9D8B030D-6E8A-4147-A177-3AD203B41FA5}">
                      <a16:colId xmlns:a16="http://schemas.microsoft.com/office/drawing/2014/main" val="2927594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60745509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19220823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89621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2828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2018 - T3 </a:t>
                      </a:r>
                      <a:endParaRPr lang="en-US" dirty="0"/>
                    </a:p>
                  </a:txBody>
                  <a:tcPr marL="112333" marR="112333" marT="56166" marB="5616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– T4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T1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T2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T3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T4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T1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T1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328205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FÉV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 (en anglais)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AVR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MAI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 (en anglais seulement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FÉV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 (en anglais)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AVR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MAI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 (en anglais seulement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64540">
                <a:tc gridSpan="2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ASSURANCE QUALITÉ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 d'aperçu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Assurance qualité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12117"/>
                  </a:ext>
                </a:extLst>
              </a:tr>
              <a:tr h="405888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Métrique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96436"/>
                  </a:ext>
                </a:extLst>
              </a:tr>
              <a:tr h="478368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Tests de variance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63689"/>
                  </a:ext>
                </a:extLst>
              </a:tr>
              <a:tr h="551535">
                <a:tc>
                  <a:txBody>
                    <a:bodyPr/>
                    <a:lstStyle/>
                    <a:p>
                      <a:pPr algn="l" fontAlgn="ctr"/>
                      <a:r>
                        <a:rPr lang="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Tests d'acceptation des utilisateurs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07881"/>
                  </a:ext>
                </a:extLst>
              </a:tr>
              <a:tr h="259010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88498"/>
                  </a:ext>
                </a:extLst>
              </a:tr>
              <a:tr h="221381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596758"/>
                  </a:ext>
                </a:extLst>
              </a:tr>
              <a:tr h="289522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172007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07959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464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115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b="1" dirty="0">
                <a:latin typeface="Century Gothic" panose="020B0502020202020204" pitchFamily="34" charset="0"/>
              </a:rPr>
              <a:t>FLUX CLÉ D'ÉTAT 1 FLUX 2 FLUX 3 FLUX 4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5641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5641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5641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5641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2" y="112169"/>
            <a:ext cx="578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FEUILLE DE ROUTE DU PRODUIT AGILE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CF7D014D-3F04-E94B-87A7-EA2FA586D931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48996E-17EF-F242-AD38-2F1FD317759C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FEUILLE DE ROUTE DU PRODUIT AGILE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8F84502B-F932-5C4C-84C9-D15ED8B8DEE5}"/>
              </a:ext>
            </a:extLst>
          </p:cNvPr>
          <p:cNvSpPr/>
          <p:nvPr/>
        </p:nvSpPr>
        <p:spPr>
          <a:xfrm>
            <a:off x="1959561" y="2333073"/>
            <a:ext cx="632811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DD671E9-A6CE-D044-87A8-CB012E42F3CF}"/>
              </a:ext>
            </a:extLst>
          </p:cNvPr>
          <p:cNvSpPr/>
          <p:nvPr/>
        </p:nvSpPr>
        <p:spPr>
          <a:xfrm>
            <a:off x="4851621" y="2800700"/>
            <a:ext cx="879876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33343BF-7AC2-BD44-A371-A0354F9E0479}"/>
              </a:ext>
            </a:extLst>
          </p:cNvPr>
          <p:cNvSpPr/>
          <p:nvPr/>
        </p:nvSpPr>
        <p:spPr>
          <a:xfrm>
            <a:off x="2592372" y="3234686"/>
            <a:ext cx="443060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</p:spTree>
    <p:extLst>
      <p:ext uri="{BB962C8B-B14F-4D97-AF65-F5344CB8AC3E}">
        <p14:creationId xmlns:p14="http://schemas.microsoft.com/office/powerpoint/2010/main" val="136958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812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Agile-Product-Roadmap-Template_PPT_new" id="{DD11C1B5-0D53-5347-AF2D-72523F36CD8E}" vid="{5E47101E-478A-5142-9B4B-007326EC45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IC-Agile-Product-Roadmap-Template_PPT</Template>
  <TotalTime>1</TotalTime>
  <Words>537</Words>
  <Application>Microsoft Macintosh PowerPoint</Application>
  <PresentationFormat>Widescreen</PresentationFormat>
  <Paragraphs>192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3</cp:revision>
  <dcterms:created xsi:type="dcterms:W3CDTF">2018-08-29T16:05:38Z</dcterms:created>
  <dcterms:modified xsi:type="dcterms:W3CDTF">2022-04-11T22:21:29Z</dcterms:modified>
</cp:coreProperties>
</file>