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408" r:id="rId2"/>
    <p:sldId id="353" r:id="rId3"/>
    <p:sldId id="354" r:id="rId4"/>
    <p:sldId id="416" r:id="rId5"/>
    <p:sldId id="4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4165D-3B9B-4123-942A-F13212527932}" v="10" dt="2023-10-29T21:46:43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122" d="100"/>
          <a:sy n="122" d="100"/>
        </p:scale>
        <p:origin x="108" y="124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B14165D-3B9B-4123-942A-F13212527932}"/>
    <pc:docChg chg="custSel addSld delSld modSld">
      <pc:chgData name="Bess Dunlevy" userId="dd4b9a8537dbe9d0" providerId="LiveId" clId="{CB14165D-3B9B-4123-942A-F13212527932}" dt="2023-11-04T18:36:08.862" v="656" actId="20577"/>
      <pc:docMkLst>
        <pc:docMk/>
      </pc:docMkLst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2882744607" sldId="338"/>
        </pc:sldMkLst>
      </pc:sldChg>
      <pc:sldChg chg="addSp delSp modSp mod">
        <pc:chgData name="Bess Dunlevy" userId="dd4b9a8537dbe9d0" providerId="LiveId" clId="{CB14165D-3B9B-4123-942A-F13212527932}" dt="2023-10-29T21:42:47.695" v="326" actId="14100"/>
        <pc:sldMkLst>
          <pc:docMk/>
          <pc:sldMk cId="1179924037" sldId="353"/>
        </pc:sldMkLst>
        <pc:spChg chg="mod">
          <ac:chgData name="Bess Dunlevy" userId="dd4b9a8537dbe9d0" providerId="LiveId" clId="{CB14165D-3B9B-4123-942A-F13212527932}" dt="2023-10-29T21:42:20.520" v="322" actId="20577"/>
          <ac:spMkLst>
            <pc:docMk/>
            <pc:sldMk cId="1179924037" sldId="353"/>
            <ac:spMk id="3" creationId="{BCE760FD-6E50-FD4F-B597-7E228EDE51FD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8" creationId="{AE2F8BAE-3767-9650-FDB7-B8E9B9892313}"/>
          </ac:spMkLst>
        </pc:spChg>
        <pc:spChg chg="mod">
          <ac:chgData name="Bess Dunlevy" userId="dd4b9a8537dbe9d0" providerId="LiveId" clId="{CB14165D-3B9B-4123-942A-F13212527932}" dt="2023-10-29T21:42:14.620" v="288" actId="20577"/>
          <ac:spMkLst>
            <pc:docMk/>
            <pc:sldMk cId="1179924037" sldId="353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10" creationId="{0C63A608-567A-F53F-CF08-E69B4929DDDA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0" creationId="{3D228105-4E93-5547-9BEF-E95CD9F56261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2" creationId="{654ED905-7DF4-7E45-815D-8A6F50BD2A35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4" creationId="{FD3A13C4-E78F-724D-BF30-9B4138762961}"/>
          </ac:spMkLst>
        </pc:spChg>
        <pc:spChg chg="del">
          <ac:chgData name="Bess Dunlevy" userId="dd4b9a8537dbe9d0" providerId="LiveId" clId="{CB14165D-3B9B-4123-942A-F13212527932}" dt="2023-10-29T21:42:02.552" v="251" actId="478"/>
          <ac:spMkLst>
            <pc:docMk/>
            <pc:sldMk cId="1179924037" sldId="353"/>
            <ac:spMk id="45" creationId="{160EF463-7BA4-C140-B281-29D544D6376D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6" creationId="{92054AB8-EBC5-1047-AD46-31E6D065CA45}"/>
          </ac:spMkLst>
        </pc:spChg>
        <pc:spChg chg="del">
          <ac:chgData name="Bess Dunlevy" userId="dd4b9a8537dbe9d0" providerId="LiveId" clId="{CB14165D-3B9B-4123-942A-F13212527932}" dt="2023-10-29T21:42:01.149" v="250" actId="478"/>
          <ac:spMkLst>
            <pc:docMk/>
            <pc:sldMk cId="1179924037" sldId="353"/>
            <ac:spMk id="47" creationId="{2548BEE3-A974-DC4E-9E9C-1EE7CFD5EF06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49" creationId="{96E0CE3B-1B24-344F-9D20-0D3E26721F3A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51" creationId="{268A1D8F-ED63-8F48-B9E4-4BDDDF9B48AB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53" creationId="{BDA40E49-45E7-A744-88C0-12BC470C236A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55" creationId="{86746B7D-B52D-4941-A37D-E63B673D5DEE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64" creationId="{D29DD01A-13BF-744A-9B64-9D86AC88EDDE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65" creationId="{DCAE84B5-A598-8941-B4AD-51887AC426D8}"/>
          </ac:spMkLst>
        </pc:spChg>
        <pc:graphicFrameChg chg="add mod modGraphic">
          <ac:chgData name="Bess Dunlevy" userId="dd4b9a8537dbe9d0" providerId="LiveId" clId="{CB14165D-3B9B-4123-942A-F13212527932}" dt="2023-10-29T21:42:47.695" v="326" actId="14100"/>
          <ac:graphicFrameMkLst>
            <pc:docMk/>
            <pc:sldMk cId="1179924037" sldId="353"/>
            <ac:graphicFrameMk id="4" creationId="{D1341515-9FF8-03CC-9191-983CD4E935B5}"/>
          </ac:graphicFrameMkLst>
        </pc:graphicFrameChg>
      </pc:sldChg>
      <pc:sldChg chg="addSp delSp modSp mod">
        <pc:chgData name="Bess Dunlevy" userId="dd4b9a8537dbe9d0" providerId="LiveId" clId="{CB14165D-3B9B-4123-942A-F13212527932}" dt="2023-11-04T18:36:08.862" v="656" actId="20577"/>
        <pc:sldMkLst>
          <pc:docMk/>
          <pc:sldMk cId="3634812223" sldId="354"/>
        </pc:sldMkLst>
        <pc:spChg chg="add mod">
          <ac:chgData name="Bess Dunlevy" userId="dd4b9a8537dbe9d0" providerId="LiveId" clId="{CB14165D-3B9B-4123-942A-F13212527932}" dt="2023-10-29T21:43:36.006" v="361" actId="20577"/>
          <ac:spMkLst>
            <pc:docMk/>
            <pc:sldMk cId="3634812223" sldId="354"/>
            <ac:spMk id="3" creationId="{2ABD50DD-9A32-06A6-9713-FFCE73397E58}"/>
          </ac:spMkLst>
        </pc:spChg>
        <pc:spChg chg="mod">
          <ac:chgData name="Bess Dunlevy" userId="dd4b9a8537dbe9d0" providerId="LiveId" clId="{CB14165D-3B9B-4123-942A-F13212527932}" dt="2023-10-29T21:43:55.563" v="387" actId="20577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3:11.456" v="327" actId="478"/>
          <ac:spMkLst>
            <pc:docMk/>
            <pc:sldMk cId="3634812223" sldId="354"/>
            <ac:spMk id="38" creationId="{A6C4B9E8-80D7-0E4C-98A0-080138C4551C}"/>
          </ac:spMkLst>
        </pc:spChg>
        <pc:spChg chg="mod">
          <ac:chgData name="Bess Dunlevy" userId="dd4b9a8537dbe9d0" providerId="LiveId" clId="{CB14165D-3B9B-4123-942A-F13212527932}" dt="2023-11-04T18:36:08.862" v="656" actId="20577"/>
          <ac:spMkLst>
            <pc:docMk/>
            <pc:sldMk cId="3634812223" sldId="354"/>
            <ac:spMk id="39" creationId="{69A9D246-CD1C-795D-AF15-24F8001C471D}"/>
          </ac:spMkLst>
        </pc:spChg>
        <pc:grpChg chg="del">
          <ac:chgData name="Bess Dunlevy" userId="dd4b9a8537dbe9d0" providerId="LiveId" clId="{CB14165D-3B9B-4123-942A-F13212527932}" dt="2023-10-29T21:43:18.695" v="331" actId="478"/>
          <ac:grpSpMkLst>
            <pc:docMk/>
            <pc:sldMk cId="3634812223" sldId="354"/>
            <ac:grpSpMk id="15" creationId="{78F19280-E82A-4BB3-B1E9-10010DE3C7DF}"/>
          </ac:grpSpMkLst>
        </pc:grpChg>
        <pc:grpChg chg="del">
          <ac:chgData name="Bess Dunlevy" userId="dd4b9a8537dbe9d0" providerId="LiveId" clId="{CB14165D-3B9B-4123-942A-F13212527932}" dt="2023-10-29T21:43:19.583" v="332" actId="478"/>
          <ac:grpSpMkLst>
            <pc:docMk/>
            <pc:sldMk cId="3634812223" sldId="354"/>
            <ac:grpSpMk id="27" creationId="{130B34F1-3060-3AEA-773B-1D7D57CAEB57}"/>
          </ac:grpSpMkLst>
        </pc:grpChg>
        <pc:grpChg chg="del">
          <ac:chgData name="Bess Dunlevy" userId="dd4b9a8537dbe9d0" providerId="LiveId" clId="{CB14165D-3B9B-4123-942A-F13212527932}" dt="2023-10-29T21:43:20.341" v="333" actId="478"/>
          <ac:grpSpMkLst>
            <pc:docMk/>
            <pc:sldMk cId="3634812223" sldId="354"/>
            <ac:grpSpMk id="37" creationId="{396719C3-C046-0EED-DBC8-90058D2517A6}"/>
          </ac:grpSpMkLst>
        </pc:grpChg>
        <pc:grpChg chg="del">
          <ac:chgData name="Bess Dunlevy" userId="dd4b9a8537dbe9d0" providerId="LiveId" clId="{CB14165D-3B9B-4123-942A-F13212527932}" dt="2023-10-29T21:43:17.253" v="330" actId="478"/>
          <ac:grpSpMkLst>
            <pc:docMk/>
            <pc:sldMk cId="3634812223" sldId="354"/>
            <ac:grpSpMk id="40" creationId="{912B46FA-7737-4BDF-D32C-0D3B720D482A}"/>
          </ac:grpSpMkLst>
        </pc:grpChg>
        <pc:graphicFrameChg chg="del modGraphic">
          <ac:chgData name="Bess Dunlevy" userId="dd4b9a8537dbe9d0" providerId="LiveId" clId="{CB14165D-3B9B-4123-942A-F13212527932}" dt="2023-10-29T21:43:14.993" v="329" actId="478"/>
          <ac:graphicFrameMkLst>
            <pc:docMk/>
            <pc:sldMk cId="3634812223" sldId="354"/>
            <ac:graphicFrameMk id="2" creationId="{128B22CB-5812-6E7E-A3B9-5646DB376F37}"/>
          </ac:graphicFrameMkLst>
        </pc:graphicFrameChg>
        <pc:picChg chg="add mod">
          <ac:chgData name="Bess Dunlevy" userId="dd4b9a8537dbe9d0" providerId="LiveId" clId="{CB14165D-3B9B-4123-942A-F13212527932}" dt="2023-10-29T21:45:42.101" v="630" actId="931"/>
          <ac:picMkLst>
            <pc:docMk/>
            <pc:sldMk cId="3634812223" sldId="354"/>
            <ac:picMk id="14" creationId="{EE417625-AC21-CE0C-2412-C785DB413F13}"/>
          </ac:picMkLst>
        </pc:picChg>
      </pc:sldChg>
      <pc:sldChg chg="addSp delSp modSp mod">
        <pc:chgData name="Bess Dunlevy" userId="dd4b9a8537dbe9d0" providerId="LiveId" clId="{CB14165D-3B9B-4123-942A-F13212527932}" dt="2023-10-29T21:41:53.726" v="248" actId="14100"/>
        <pc:sldMkLst>
          <pc:docMk/>
          <pc:sldMk cId="2079832875" sldId="408"/>
        </pc:sldMkLst>
        <pc:spChg chg="mod">
          <ac:chgData name="Bess Dunlevy" userId="dd4b9a8537dbe9d0" providerId="LiveId" clId="{CB14165D-3B9B-4123-942A-F13212527932}" dt="2023-10-29T21:39:34.517" v="34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CB14165D-3B9B-4123-942A-F13212527932}" dt="2023-10-29T21:39:48.142" v="70" actId="20577"/>
          <ac:spMkLst>
            <pc:docMk/>
            <pc:sldMk cId="2079832875" sldId="408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0:38.655" v="145" actId="478"/>
          <ac:spMkLst>
            <pc:docMk/>
            <pc:sldMk cId="2079832875" sldId="408"/>
            <ac:spMk id="11" creationId="{517457DF-4369-553F-C39B-527FABAF7F72}"/>
          </ac:spMkLst>
        </pc:spChg>
        <pc:grpChg chg="del">
          <ac:chgData name="Bess Dunlevy" userId="dd4b9a8537dbe9d0" providerId="LiveId" clId="{CB14165D-3B9B-4123-942A-F13212527932}" dt="2023-10-29T21:39:38.518" v="35" actId="478"/>
          <ac:grpSpMkLst>
            <pc:docMk/>
            <pc:sldMk cId="2079832875" sldId="408"/>
            <ac:grpSpMk id="16" creationId="{DF38D61A-B763-8CB6-9EC8-EB7FB842B1F5}"/>
          </ac:grpSpMkLst>
        </pc:grpChg>
        <pc:grpChg chg="del">
          <ac:chgData name="Bess Dunlevy" userId="dd4b9a8537dbe9d0" providerId="LiveId" clId="{CB14165D-3B9B-4123-942A-F13212527932}" dt="2023-10-29T21:39:40.862" v="37" actId="478"/>
          <ac:grpSpMkLst>
            <pc:docMk/>
            <pc:sldMk cId="2079832875" sldId="408"/>
            <ac:grpSpMk id="20" creationId="{FA4C3007-6B83-0141-05C1-8EE065A7D8A9}"/>
          </ac:grpSpMkLst>
        </pc:grpChg>
        <pc:grpChg chg="del">
          <ac:chgData name="Bess Dunlevy" userId="dd4b9a8537dbe9d0" providerId="LiveId" clId="{CB14165D-3B9B-4123-942A-F13212527932}" dt="2023-10-29T21:39:39.962" v="36" actId="478"/>
          <ac:grpSpMkLst>
            <pc:docMk/>
            <pc:sldMk cId="2079832875" sldId="408"/>
            <ac:grpSpMk id="26" creationId="{172CFFBD-9C85-2D1A-E418-91BE216A850A}"/>
          </ac:grpSpMkLst>
        </pc:grpChg>
        <pc:graphicFrameChg chg="mod modGraphic">
          <ac:chgData name="Bess Dunlevy" userId="dd4b9a8537dbe9d0" providerId="LiveId" clId="{CB14165D-3B9B-4123-942A-F13212527932}" dt="2023-10-29T21:41:29.332" v="244" actId="1076"/>
          <ac:graphicFrameMkLst>
            <pc:docMk/>
            <pc:sldMk cId="2079832875" sldId="408"/>
            <ac:graphicFrameMk id="13" creationId="{3CDDA1B3-7873-CAA0-940C-9B363A2EB1BD}"/>
          </ac:graphicFrameMkLst>
        </pc:graphicFrameChg>
        <pc:picChg chg="add mod">
          <ac:chgData name="Bess Dunlevy" userId="dd4b9a8537dbe9d0" providerId="LiveId" clId="{CB14165D-3B9B-4123-942A-F13212527932}" dt="2023-10-29T21:41:53.726" v="248" actId="14100"/>
          <ac:picMkLst>
            <pc:docMk/>
            <pc:sldMk cId="2079832875" sldId="408"/>
            <ac:picMk id="10" creationId="{A2C31304-DA3D-6446-98DA-F7EF8D81E637}"/>
          </ac:picMkLst>
        </pc:picChg>
        <pc:cxnChg chg="del">
          <ac:chgData name="Bess Dunlevy" userId="dd4b9a8537dbe9d0" providerId="LiveId" clId="{CB14165D-3B9B-4123-942A-F13212527932}" dt="2023-10-29T21:40:38.655" v="145" actId="478"/>
          <ac:cxnSpMkLst>
            <pc:docMk/>
            <pc:sldMk cId="2079832875" sldId="408"/>
            <ac:cxnSpMk id="12" creationId="{A2EED31C-1F71-3D9B-3771-BCD7E1804AA5}"/>
          </ac:cxnSpMkLst>
        </pc:cxnChg>
      </pc:sldChg>
      <pc:sldChg chg="del">
        <pc:chgData name="Bess Dunlevy" userId="dd4b9a8537dbe9d0" providerId="LiveId" clId="{CB14165D-3B9B-4123-942A-F13212527932}" dt="2023-10-29T21:45:48.526" v="631" actId="47"/>
        <pc:sldMkLst>
          <pc:docMk/>
          <pc:sldMk cId="3507051280" sldId="409"/>
        </pc:sldMkLst>
      </pc:sldChg>
      <pc:sldChg chg="del">
        <pc:chgData name="Bess Dunlevy" userId="dd4b9a8537dbe9d0" providerId="LiveId" clId="{CB14165D-3B9B-4123-942A-F13212527932}" dt="2023-10-29T21:45:48.526" v="631" actId="47"/>
        <pc:sldMkLst>
          <pc:docMk/>
          <pc:sldMk cId="986114593" sldId="410"/>
        </pc:sldMkLst>
      </pc:sldChg>
      <pc:sldChg chg="del">
        <pc:chgData name="Bess Dunlevy" userId="dd4b9a8537dbe9d0" providerId="LiveId" clId="{CB14165D-3B9B-4123-942A-F13212527932}" dt="2023-10-29T21:45:48.526" v="631" actId="47"/>
        <pc:sldMkLst>
          <pc:docMk/>
          <pc:sldMk cId="2510856216" sldId="411"/>
        </pc:sldMkLst>
      </pc:sldChg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3282589506" sldId="412"/>
        </pc:sldMkLst>
      </pc:sldChg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2303516070" sldId="413"/>
        </pc:sldMkLst>
      </pc:sldChg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1453029406" sldId="414"/>
        </pc:sldMkLst>
      </pc:sldChg>
      <pc:sldChg chg="addSp delSp modSp add mod">
        <pc:chgData name="Bess Dunlevy" userId="dd4b9a8537dbe9d0" providerId="LiveId" clId="{CB14165D-3B9B-4123-942A-F13212527932}" dt="2023-10-29T21:46:54.633" v="655" actId="1076"/>
        <pc:sldMkLst>
          <pc:docMk/>
          <pc:sldMk cId="4131548428" sldId="416"/>
        </pc:sldMkLst>
        <pc:spChg chg="mod">
          <ac:chgData name="Bess Dunlevy" userId="dd4b9a8537dbe9d0" providerId="LiveId" clId="{CB14165D-3B9B-4123-942A-F13212527932}" dt="2023-10-29T21:46:23.987" v="644" actId="20577"/>
          <ac:spMkLst>
            <pc:docMk/>
            <pc:sldMk cId="4131548428" sldId="416"/>
            <ac:spMk id="3" creationId="{2ABD50DD-9A32-06A6-9713-FFCE73397E58}"/>
          </ac:spMkLst>
        </pc:spChg>
        <pc:spChg chg="mod">
          <ac:chgData name="Bess Dunlevy" userId="dd4b9a8537dbe9d0" providerId="LiveId" clId="{CB14165D-3B9B-4123-942A-F13212527932}" dt="2023-10-29T21:46:35.375" v="651" actId="20577"/>
          <ac:spMkLst>
            <pc:docMk/>
            <pc:sldMk cId="4131548428" sldId="416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6:25.700" v="645" actId="478"/>
          <ac:spMkLst>
            <pc:docMk/>
            <pc:sldMk cId="4131548428" sldId="416"/>
            <ac:spMk id="39" creationId="{69A9D246-CD1C-795D-AF15-24F8001C471D}"/>
          </ac:spMkLst>
        </pc:spChg>
        <pc:graphicFrameChg chg="add mod">
          <ac:chgData name="Bess Dunlevy" userId="dd4b9a8537dbe9d0" providerId="LiveId" clId="{CB14165D-3B9B-4123-942A-F13212527932}" dt="2023-10-29T21:46:54.633" v="655" actId="1076"/>
          <ac:graphicFrameMkLst>
            <pc:docMk/>
            <pc:sldMk cId="4131548428" sldId="416"/>
            <ac:graphicFrameMk id="2" creationId="{11936B1F-96BF-A965-BAA5-0C2695B69762}"/>
          </ac:graphicFrameMkLst>
        </pc:graphicFrameChg>
        <pc:picChg chg="del">
          <ac:chgData name="Bess Dunlevy" userId="dd4b9a8537dbe9d0" providerId="LiveId" clId="{CB14165D-3B9B-4123-942A-F13212527932}" dt="2023-10-29T21:46:31.444" v="646" actId="478"/>
          <ac:picMkLst>
            <pc:docMk/>
            <pc:sldMk cId="4131548428" sldId="416"/>
            <ac:picMk id="14" creationId="{EE417625-AC21-CE0C-2412-C785DB413F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129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801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88;p1" descr="Abstract white geometric texture">
            <a:extLst>
              <a:ext uri="{FF2B5EF4-FFF2-40B4-BE49-F238E27FC236}">
                <a16:creationId xmlns:a16="http://schemas.microsoft.com/office/drawing/2014/main" id="{6F3EDB93-599E-D677-C4BB-A9FF9E0F1B0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PRÉSENTATION DU RAPPORT HEBDOMADAIRE SUR LES RÉSEAUX SOCIAUX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835895" y="291588"/>
            <a:ext cx="3584665" cy="68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688294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RAPPORT HEBDOMADAIRE SUR LES RÉSEAUX SOCIAUX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95722"/>
              </p:ext>
            </p:extLst>
          </p:nvPr>
        </p:nvGraphicFramePr>
        <p:xfrm>
          <a:off x="221258" y="3640366"/>
          <a:ext cx="11070972" cy="2586390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 DE L’ENTREPRISE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ADRESSE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Adresse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NUMÉRO DE TÉLÉPHONE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Numéro de téléphone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ADRESSE E-MAIL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Adresse e-mail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 SEMAINE DU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641583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 PRÉPARÉ PAR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722126"/>
                  </a:ext>
                </a:extLst>
              </a:tr>
            </a:tbl>
          </a:graphicData>
        </a:graphic>
      </p:graphicFrame>
      <p:pic>
        <p:nvPicPr>
          <p:cNvPr id="10" name="Picture 9" descr="A group of red and white hearts&#10;&#10;Description automatically generated">
            <a:extLst>
              <a:ext uri="{FF2B5EF4-FFF2-40B4-BE49-F238E27FC236}">
                <a16:creationId xmlns:a16="http://schemas.microsoft.com/office/drawing/2014/main" id="{A2C31304-DA3D-6446-98DA-F7EF8D81E6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258" y="1771818"/>
            <a:ext cx="3658979" cy="205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88;p1" descr="Abstract white geometric texture">
            <a:extLst>
              <a:ext uri="{FF2B5EF4-FFF2-40B4-BE49-F238E27FC236}">
                <a16:creationId xmlns:a16="http://schemas.microsoft.com/office/drawing/2014/main" id="{6C70A112-ACDD-64BC-9D0B-AB23AF9C7F7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RÉCAPITULATIF DU RAPPORT HEBDOMADAIRE SUR LES RÉSEAUX SOCIAUX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16894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RÉCAPITULATIF DU RAPPORT HEBDOMADAIRE SUR LES RÉSEAUX SOCIAUX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341515-9FF8-03CC-9191-983CD4E93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47402"/>
              </p:ext>
            </p:extLst>
          </p:nvPr>
        </p:nvGraphicFramePr>
        <p:xfrm>
          <a:off x="214684" y="1025718"/>
          <a:ext cx="11791783" cy="4961617"/>
        </p:xfrm>
        <a:graphic>
          <a:graphicData uri="http://schemas.openxmlformats.org/drawingml/2006/table">
            <a:tbl>
              <a:tblPr/>
              <a:tblGrid>
                <a:gridCol w="1558661">
                  <a:extLst>
                    <a:ext uri="{9D8B030D-6E8A-4147-A177-3AD203B41FA5}">
                      <a16:colId xmlns:a16="http://schemas.microsoft.com/office/drawing/2014/main" val="2929117164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1626064968"/>
                    </a:ext>
                  </a:extLst>
                </a:gridCol>
                <a:gridCol w="120038">
                  <a:extLst>
                    <a:ext uri="{9D8B030D-6E8A-4147-A177-3AD203B41FA5}">
                      <a16:colId xmlns:a16="http://schemas.microsoft.com/office/drawing/2014/main" val="993971019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713552930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1432502328"/>
                    </a:ext>
                  </a:extLst>
                </a:gridCol>
                <a:gridCol w="120038">
                  <a:extLst>
                    <a:ext uri="{9D8B030D-6E8A-4147-A177-3AD203B41FA5}">
                      <a16:colId xmlns:a16="http://schemas.microsoft.com/office/drawing/2014/main" val="2905535646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1819983496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2628412507"/>
                    </a:ext>
                  </a:extLst>
                </a:gridCol>
                <a:gridCol w="209643">
                  <a:extLst>
                    <a:ext uri="{9D8B030D-6E8A-4147-A177-3AD203B41FA5}">
                      <a16:colId xmlns:a16="http://schemas.microsoft.com/office/drawing/2014/main" val="960785522"/>
                    </a:ext>
                  </a:extLst>
                </a:gridCol>
                <a:gridCol w="1579929">
                  <a:extLst>
                    <a:ext uri="{9D8B030D-6E8A-4147-A177-3AD203B41FA5}">
                      <a16:colId xmlns:a16="http://schemas.microsoft.com/office/drawing/2014/main" val="1729097383"/>
                    </a:ext>
                  </a:extLst>
                </a:gridCol>
                <a:gridCol w="1579929">
                  <a:extLst>
                    <a:ext uri="{9D8B030D-6E8A-4147-A177-3AD203B41FA5}">
                      <a16:colId xmlns:a16="http://schemas.microsoft.com/office/drawing/2014/main" val="2258431645"/>
                    </a:ext>
                  </a:extLst>
                </a:gridCol>
              </a:tblGrid>
              <a:tr h="26601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516369"/>
                  </a:ext>
                </a:extLst>
              </a:tr>
              <a:tr h="927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0 $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0 $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0 $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altLang="zh-CN" sz="1200" b="0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fr-FR" sz="1200" b="0" i="0" u="none" strike="noStrike" dirty="0">
                        <a:solidFill>
                          <a:srgbClr val="333F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0 $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2985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2304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clics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clics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clics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clics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279421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90220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Impressions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Impressions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Impressions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Impressions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91035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55196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abonnés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abonnés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abonnés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abonnés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93100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En hausse de 0 %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48540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mentions j’aime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mentions j’aime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mentions j’aime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mentions j’aime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</a:rPr>
                        <a:t>cette semaine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57088"/>
                  </a:ext>
                </a:extLst>
              </a:tr>
              <a:tr h="26601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93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71636" y="6477000"/>
            <a:ext cx="7775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ANALYSE HEBDOMADAIRE DES PROFILS SUR LES RÉSEAUX SOCIAUX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6328501" y="271499"/>
            <a:ext cx="5047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Les utilisateurs doivent faire une capture d’écran du diagramme d’analyse hebdomadaire des profils sur les réseaux sociaux dans la version Excel de ce modèle pour illustrer cette diapositive.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853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ANALYSES DE PROFIL HEBDOMADAIRES</a:t>
            </a:r>
          </a:p>
        </p:txBody>
      </p:sp>
      <p:pic>
        <p:nvPicPr>
          <p:cNvPr id="14" name="Picture 13" descr="A graph with numbers and text&#10;&#10;Description automatically generated with medium confidence">
            <a:extLst>
              <a:ext uri="{FF2B5EF4-FFF2-40B4-BE49-F238E27FC236}">
                <a16:creationId xmlns:a16="http://schemas.microsoft.com/office/drawing/2014/main" id="{EE417625-AC21-CE0C-2412-C785DB413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1154"/>
            <a:ext cx="12192000" cy="42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DONNÉES DE PROFIL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2935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DONNÉES DE PROFIL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1936B1F-96BF-A965-BAA5-0C2695B69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138539"/>
              </p:ext>
            </p:extLst>
          </p:nvPr>
        </p:nvGraphicFramePr>
        <p:xfrm>
          <a:off x="455763" y="2019521"/>
          <a:ext cx="11338214" cy="2818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705739" imgH="1666706" progId="Excel.Sheet.12">
                  <p:embed/>
                </p:oleObj>
              </mc:Choice>
              <mc:Fallback>
                <p:oleObj name="Worksheet" r:id="rId3" imgW="6705739" imgH="1666706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1936B1F-96BF-A965-BAA5-0C2695B697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763" y="2019521"/>
                        <a:ext cx="11338214" cy="2818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54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6814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5098</TotalTime>
  <Words>419</Words>
  <Application>Microsoft Office PowerPoint</Application>
  <PresentationFormat>Widescreen</PresentationFormat>
  <Paragraphs>122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Alisa lin</cp:lastModifiedBy>
  <cp:revision>41</cp:revision>
  <dcterms:created xsi:type="dcterms:W3CDTF">2022-01-31T17:15:25Z</dcterms:created>
  <dcterms:modified xsi:type="dcterms:W3CDTF">2024-06-05T03:04:56Z</dcterms:modified>
</cp:coreProperties>
</file>